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60" r:id="rId14"/>
    <p:sldId id="264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42" autoAdjust="0"/>
    <p:restoredTop sz="94660"/>
  </p:normalViewPr>
  <p:slideViewPr>
    <p:cSldViewPr>
      <p:cViewPr varScale="1">
        <p:scale>
          <a:sx n="98" d="100"/>
          <a:sy n="98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B1480E-AE77-4DE6-A779-8625A44191A6}" type="datetimeFigureOut">
              <a:rPr lang="ko-KR" altLang="en-US" smtClean="0"/>
              <a:pPr/>
              <a:t>12/5/08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092BF4-6E1F-4899-9CE0-8504E3813B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timeforchange.org/pros-and-cons-of-nuclear-power-and-sustainability" TargetMode="External"/><Relationship Id="rId4" Type="http://schemas.openxmlformats.org/officeDocument/2006/relationships/hyperlink" Target="http://www.context.org/ICLIB/IC20/EnergyPP.htm" TargetMode="External"/><Relationship Id="rId5" Type="http://schemas.openxmlformats.org/officeDocument/2006/relationships/hyperlink" Target="http://en.wikipedia.org/wiki/Nuclear_power_in_South_Korea" TargetMode="External"/><Relationship Id="rId7" Type="http://schemas.openxmlformats.org/officeDocument/2006/relationships/hyperlink" Target="http://en.wikipedia.org/wiki/Nuclear_power_in_Franc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.howstuffworks.com/nuclear-power1.htm" TargetMode="External"/><Relationship Id="rId3" Type="http://schemas.openxmlformats.org/officeDocument/2006/relationships/hyperlink" Target="http://www.nucleartourist.com/basics/why.htm" TargetMode="External"/><Relationship Id="rId6" Type="http://schemas.openxmlformats.org/officeDocument/2006/relationships/hyperlink" Target="http://www.world-nuclear.org/info/inf40.html" TargetMode="Externa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hyperlink" Target="http://upload.wikimedia.org/wikipedia/commons/thumb/5/53/Electricity_production_in_South_Korea.PNG/400px-Electricity_production_in_South_Korea.PNG" TargetMode="External"/><Relationship Id="rId5" Type="http://schemas.openxmlformats.org/officeDocument/2006/relationships/hyperlink" Target="http://en.wikipedia.org/wiki/Nuclear_power_in_South_Korea" TargetMode="External"/><Relationship Id="rId7" Type="http://schemas.openxmlformats.org/officeDocument/2006/relationships/hyperlink" Target="http://en.wikipedia.org/wiki/Nuclear_power_in_Franc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utl.kyushu-u.ac.jp/seminar/MicroWorld3_E/3Part3_E/3P33_E/U235_fission_2_E.jpg" TargetMode="External"/><Relationship Id="rId3" Type="http://schemas.openxmlformats.org/officeDocument/2006/relationships/hyperlink" Target="http://www.tvo.fi/uploads/Image/Graafit/valtetyt-EN.jpg" TargetMode="External"/><Relationship Id="rId6" Type="http://schemas.openxmlformats.org/officeDocument/2006/relationships/hyperlink" Target="http://en.wikipedia.org/wiki/Image:Electricity_production_in_France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Nuclear Energy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err="1" smtClean="0"/>
              <a:t>Zaehyun</a:t>
            </a:r>
            <a:r>
              <a:rPr lang="en-US" altLang="ko-KR" dirty="0" smtClean="0"/>
              <a:t> Ha</a:t>
            </a:r>
          </a:p>
          <a:p>
            <a:r>
              <a:rPr lang="en-US" altLang="ko-KR" dirty="0" smtClean="0"/>
              <a:t>CWI D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Nuclear power plants in France</a:t>
            </a:r>
            <a:endParaRPr lang="ko-KR" altLang="en-US" dirty="0"/>
          </a:p>
        </p:txBody>
      </p:sp>
      <p:pic>
        <p:nvPicPr>
          <p:cNvPr id="4" name="내용 개체 틀 3" descr="france 2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9324" y="1705769"/>
            <a:ext cx="4281501" cy="46848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France’s electricity production source</a:t>
            </a:r>
            <a:endParaRPr lang="ko-KR" altLang="en-US" dirty="0"/>
          </a:p>
        </p:txBody>
      </p:sp>
      <p:pic>
        <p:nvPicPr>
          <p:cNvPr id="6" name="내용 개체 틀 5" descr="france 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1575" y="1643856"/>
            <a:ext cx="6038850" cy="4438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Pros and Cons for nuclear energy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4040188" cy="838200"/>
          </a:xfrm>
        </p:spPr>
        <p:txBody>
          <a:bodyPr/>
          <a:lstStyle/>
          <a:p>
            <a:r>
              <a:rPr lang="en-US" altLang="ko-KR" dirty="0" smtClean="0"/>
              <a:t>Pros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3438" y="1428736"/>
            <a:ext cx="4041775" cy="838200"/>
          </a:xfrm>
        </p:spPr>
        <p:txBody>
          <a:bodyPr/>
          <a:lstStyle/>
          <a:p>
            <a:r>
              <a:rPr lang="en-US" altLang="ko-KR" dirty="0" smtClean="0"/>
              <a:t>Cons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500034" y="2428868"/>
            <a:ext cx="4040188" cy="3941763"/>
          </a:xfrm>
        </p:spPr>
        <p:txBody>
          <a:bodyPr/>
          <a:lstStyle/>
          <a:p>
            <a:r>
              <a:rPr lang="en-US" altLang="ko-KR" dirty="0" smtClean="0"/>
              <a:t>Does not produce gaseous emissions</a:t>
            </a:r>
          </a:p>
          <a:p>
            <a:r>
              <a:rPr lang="en-US" altLang="ko-KR" dirty="0" smtClean="0"/>
              <a:t>Technology readily available compared to other alternatives (</a:t>
            </a:r>
            <a:r>
              <a:rPr lang="en-US" altLang="ko-KR" dirty="0" err="1" smtClean="0"/>
              <a:t>i.e</a:t>
            </a:r>
            <a:r>
              <a:rPr lang="en-US" altLang="ko-KR" dirty="0" smtClean="0"/>
              <a:t> solar energy)</a:t>
            </a:r>
          </a:p>
          <a:p>
            <a:r>
              <a:rPr lang="en-US" altLang="ko-KR" dirty="0" smtClean="0"/>
              <a:t>Generates high amount of electricity from single plant</a:t>
            </a:r>
          </a:p>
          <a:p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3438" y="2428868"/>
            <a:ext cx="4041775" cy="3941763"/>
          </a:xfrm>
        </p:spPr>
        <p:txBody>
          <a:bodyPr/>
          <a:lstStyle/>
          <a:p>
            <a:r>
              <a:rPr lang="en-US" altLang="ko-KR" dirty="0" smtClean="0"/>
              <a:t>Chances of radioactive contamination</a:t>
            </a:r>
          </a:p>
          <a:p>
            <a:r>
              <a:rPr lang="en-US" altLang="ko-KR" dirty="0" smtClean="0"/>
              <a:t>Safety issues (Chernobyl, Three Mile Island)</a:t>
            </a:r>
          </a:p>
          <a:p>
            <a:r>
              <a:rPr lang="en-US" altLang="ko-KR" dirty="0" smtClean="0"/>
              <a:t>Nuclear waste causes long range problems</a:t>
            </a:r>
          </a:p>
          <a:p>
            <a:r>
              <a:rPr lang="en-US" altLang="ko-KR" dirty="0" smtClean="0"/>
              <a:t>Preferred targets for terrorists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Citations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http://science.howstuffworks.com/nuclear-power1.htm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3"/>
              </a:rPr>
              <a:t>http://www.nucleartourist.com/basics/why.htm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http://www.context.org/ICLIB/IC20/EnergyPP.htm</a:t>
            </a:r>
            <a:endParaRPr lang="en-US" sz="1800" dirty="0" smtClean="0"/>
          </a:p>
          <a:p>
            <a:r>
              <a:rPr lang="en-US" sz="1800" dirty="0" smtClean="0">
                <a:hlinkClick r:id="rId5"/>
              </a:rPr>
              <a:t>http://en.wikipedia.org/wiki/Nuclear_power_in_South_Korea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6"/>
              </a:rPr>
              <a:t>http://www.world-nuclear.org/info/inf40.html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7"/>
              </a:rPr>
              <a:t>http://en.wikipedia.org/wiki/Nuclear_power_in_France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8"/>
              </a:rPr>
              <a:t>http://timeforchange.org/pros-and-cons-of-nuclear-power-and-sustainability</a:t>
            </a:r>
            <a:r>
              <a:rPr lang="en-US" sz="1800" dirty="0" smtClean="0"/>
              <a:t> </a:t>
            </a:r>
            <a:endParaRPr lang="ko-KR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Citations (pictures)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http://www.kutl.kyushu-u.ac.jp/seminar/MicroWorld3_E/3Part3_E/3P33_E/U235_fission_2_E.jpg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3"/>
              </a:rPr>
              <a:t>http://www.tvo.fi/uploads/Image/Graafit/valtetyt-EN.jpg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4"/>
              </a:rPr>
              <a:t>http://upload.wikimedia.org/wikipedia/commons/thumb/5/53/Electricity_production_in_South_Korea.PNG/400px-Electricity_production_in_South_Korea.PNG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5"/>
              </a:rPr>
              <a:t>http://en.wikipedia.org/wiki/Nuclear_power_in_South_Korea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6"/>
              </a:rPr>
              <a:t>http://en.wikipedia.org/wiki/Image:Electricity_production_in_France.PNG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7"/>
              </a:rPr>
              <a:t>http://en.wikipedia.org/wiki/Nuclear_power_in_France</a:t>
            </a:r>
            <a:r>
              <a:rPr lang="en-US" sz="1800" dirty="0" smtClean="0"/>
              <a:t> </a:t>
            </a:r>
            <a:endParaRPr lang="ko-KR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Science behind Nuclear Energy</a:t>
            </a:r>
          </a:p>
          <a:p>
            <a:r>
              <a:rPr lang="en-US" altLang="ko-KR" dirty="0" smtClean="0"/>
              <a:t>Efficiency</a:t>
            </a:r>
          </a:p>
          <a:p>
            <a:r>
              <a:rPr lang="en-US" altLang="ko-KR" dirty="0" smtClean="0"/>
              <a:t>Korea’s Example</a:t>
            </a:r>
          </a:p>
          <a:p>
            <a:r>
              <a:rPr lang="en-US" altLang="ko-KR" dirty="0" smtClean="0"/>
              <a:t>France’s Example </a:t>
            </a:r>
          </a:p>
          <a:p>
            <a:r>
              <a:rPr lang="en-US" altLang="ko-KR" dirty="0" smtClean="0"/>
              <a:t>Pros and Cons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Science behind Nuclear Energy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Basis is nuclear fission</a:t>
            </a:r>
          </a:p>
          <a:p>
            <a:pPr lvl="1"/>
            <a:r>
              <a:rPr lang="en-US" altLang="ko-KR" dirty="0" smtClean="0"/>
              <a:t>When a neutron(s) is bombarded to a radioactive substance (</a:t>
            </a:r>
            <a:r>
              <a:rPr lang="en-US" altLang="ko-KR" dirty="0" err="1" smtClean="0"/>
              <a:t>i.e</a:t>
            </a:r>
            <a:r>
              <a:rPr lang="en-US" altLang="ko-KR" dirty="0" smtClean="0"/>
              <a:t> Uranium) the substance splits into smaller pieces and emits energy</a:t>
            </a:r>
          </a:p>
          <a:p>
            <a:pPr lvl="2"/>
            <a:r>
              <a:rPr lang="en-US" altLang="ko-KR" dirty="0" smtClean="0"/>
              <a:t>Chain reaction occurs</a:t>
            </a:r>
          </a:p>
          <a:p>
            <a:pPr lvl="2"/>
            <a:r>
              <a:rPr lang="en-US" altLang="ko-KR" dirty="0" smtClean="0"/>
              <a:t>The amount of </a:t>
            </a:r>
            <a:r>
              <a:rPr lang="en-US" altLang="ko-KR" dirty="0" smtClean="0"/>
              <a:t>energy </a:t>
            </a:r>
            <a:r>
              <a:rPr lang="en-US" altLang="ko-KR" dirty="0" smtClean="0"/>
              <a:t>emitted is calculated through </a:t>
            </a:r>
            <a:r>
              <a:rPr lang="en-US" dirty="0"/>
              <a:t>E </a:t>
            </a:r>
            <a:r>
              <a:rPr lang="en-US" dirty="0" smtClean="0"/>
              <a:t>=mc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lvl="2"/>
            <a:r>
              <a:rPr lang="en-US" altLang="ko-KR" dirty="0" smtClean="0"/>
              <a:t>The key is to control the chain reaction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Diagram of nuclear fission</a:t>
            </a:r>
            <a:endParaRPr lang="ko-KR" altLang="en-US" dirty="0"/>
          </a:p>
        </p:txBody>
      </p:sp>
      <p:pic>
        <p:nvPicPr>
          <p:cNvPr id="7" name="내용 개체 틀 6" descr="fissio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643174" y="1571612"/>
            <a:ext cx="3731715" cy="47009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Efficiency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fuel (radioactive materials) is inexpensive</a:t>
            </a:r>
          </a:p>
          <a:p>
            <a:r>
              <a:rPr lang="en-US" altLang="ko-KR" dirty="0" smtClean="0"/>
              <a:t>Scientifically well developed</a:t>
            </a:r>
          </a:p>
          <a:p>
            <a:r>
              <a:rPr lang="en-US" altLang="ko-KR" dirty="0" smtClean="0"/>
              <a:t>Easy to transport power</a:t>
            </a:r>
          </a:p>
          <a:p>
            <a:r>
              <a:rPr lang="en-US" altLang="ko-KR" dirty="0" smtClean="0"/>
              <a:t>No greenhouse or acid rain effects</a:t>
            </a:r>
          </a:p>
          <a:p>
            <a:r>
              <a:rPr lang="en-US" altLang="ko-KR" dirty="0" smtClean="0"/>
              <a:t>5 cents per kilowatt-hour (way cheaper compared to fossil fuel)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Environmental friendly power</a:t>
            </a:r>
            <a:endParaRPr lang="ko-KR" altLang="en-US" dirty="0"/>
          </a:p>
        </p:txBody>
      </p:sp>
      <p:pic>
        <p:nvPicPr>
          <p:cNvPr id="4" name="내용 개체 틀 3" descr="valtetyt-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8325" y="1872456"/>
            <a:ext cx="4705350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Korea’s Example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First plant built in 1978 (</a:t>
            </a:r>
            <a:r>
              <a:rPr lang="en-US" altLang="ko-KR" dirty="0" err="1" smtClean="0"/>
              <a:t>Gori</a:t>
            </a:r>
            <a:r>
              <a:rPr lang="en-US" altLang="ko-KR" dirty="0" smtClean="0"/>
              <a:t> Plant)</a:t>
            </a:r>
          </a:p>
          <a:p>
            <a:r>
              <a:rPr lang="en-US" altLang="ko-KR" dirty="0" smtClean="0"/>
              <a:t>In total there are 20 nuclear power plants</a:t>
            </a:r>
          </a:p>
          <a:p>
            <a:r>
              <a:rPr lang="en-US" altLang="ko-KR" dirty="0" smtClean="0"/>
              <a:t>Supplies </a:t>
            </a:r>
            <a:r>
              <a:rPr lang="en-US" altLang="ko-KR" b="1" u="sng" dirty="0" smtClean="0"/>
              <a:t>45%</a:t>
            </a:r>
            <a:r>
              <a:rPr lang="en-US" altLang="ko-KR" dirty="0" smtClean="0"/>
              <a:t> of total electric consumption</a:t>
            </a:r>
          </a:p>
          <a:p>
            <a:r>
              <a:rPr lang="en-US" altLang="ko-KR" dirty="0" smtClean="0"/>
              <a:t>Reason of usage: scarce natural resources</a:t>
            </a:r>
          </a:p>
        </p:txBody>
      </p:sp>
      <p:pic>
        <p:nvPicPr>
          <p:cNvPr id="4" name="그림 3" descr="korea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4724400"/>
            <a:ext cx="1447800" cy="1791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South Korea’s electricity production source</a:t>
            </a:r>
            <a:endParaRPr lang="ko-KR" altLang="en-US" dirty="0"/>
          </a:p>
        </p:txBody>
      </p:sp>
      <p:pic>
        <p:nvPicPr>
          <p:cNvPr id="4" name="내용 개체 틀 3" descr="400px-Electricity_production_in_South_Kore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940212"/>
            <a:ext cx="4572032" cy="33604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France’s Example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u="sng" dirty="0" smtClean="0"/>
              <a:t>75%</a:t>
            </a:r>
            <a:r>
              <a:rPr lang="en-US" altLang="ko-KR" dirty="0" smtClean="0"/>
              <a:t> of electricity produced is from nuclear power plants</a:t>
            </a:r>
          </a:p>
          <a:p>
            <a:pPr lvl="1"/>
            <a:r>
              <a:rPr lang="en-US" altLang="ko-KR" dirty="0" smtClean="0"/>
              <a:t>Electricity cost is the lowest among Europe</a:t>
            </a:r>
          </a:p>
          <a:p>
            <a:r>
              <a:rPr lang="en-US" altLang="ko-KR" dirty="0" smtClean="0"/>
              <a:t>Largest net exporter of electricity</a:t>
            </a:r>
          </a:p>
          <a:p>
            <a:pPr lvl="1"/>
            <a:r>
              <a:rPr lang="en-US" altLang="ko-KR" dirty="0" smtClean="0"/>
              <a:t>Gains over 3 billion € per year</a:t>
            </a:r>
          </a:p>
          <a:p>
            <a:r>
              <a:rPr lang="en-US" altLang="ko-KR" dirty="0" smtClean="0"/>
              <a:t>Manages 59 plants</a:t>
            </a:r>
          </a:p>
          <a:p>
            <a:r>
              <a:rPr lang="en-US" altLang="ko-KR" dirty="0" smtClean="0"/>
              <a:t>Has plans for new generation of Nuclear power plants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160</TotalTime>
  <Words>503</Words>
  <Application>Microsoft Office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테크닉</vt:lpstr>
      <vt:lpstr>Nuclear Energy</vt:lpstr>
      <vt:lpstr>Contents</vt:lpstr>
      <vt:lpstr>Science behind Nuclear Energy</vt:lpstr>
      <vt:lpstr>Diagram of nuclear fission</vt:lpstr>
      <vt:lpstr>Efficiency</vt:lpstr>
      <vt:lpstr>Environmental friendly power</vt:lpstr>
      <vt:lpstr>Korea’s Example</vt:lpstr>
      <vt:lpstr>South Korea’s electricity production source</vt:lpstr>
      <vt:lpstr>France’s Example</vt:lpstr>
      <vt:lpstr>Nuclear power plants in France</vt:lpstr>
      <vt:lpstr>France’s electricity production source</vt:lpstr>
      <vt:lpstr>Pros and Cons for nuclear energy</vt:lpstr>
      <vt:lpstr>Citations </vt:lpstr>
      <vt:lpstr>Citations (pictures)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Energy</dc:title>
  <dc:creator>Administrator</dc:creator>
  <cp:lastModifiedBy>Jay Ha</cp:lastModifiedBy>
  <cp:revision>12</cp:revision>
  <dcterms:created xsi:type="dcterms:W3CDTF">2008-12-05T00:36:02Z</dcterms:created>
  <dcterms:modified xsi:type="dcterms:W3CDTF">2008-12-05T01:44:34Z</dcterms:modified>
</cp:coreProperties>
</file>